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51"/>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51" r:id="rId31"/>
    <p:sldId id="388" r:id="rId32"/>
    <p:sldId id="8242" r:id="rId33"/>
    <p:sldId id="2423" r:id="rId34"/>
    <p:sldId id="8216" r:id="rId35"/>
    <p:sldId id="2076136549" r:id="rId36"/>
    <p:sldId id="10559" r:id="rId37"/>
    <p:sldId id="4742" r:id="rId38"/>
    <p:sldId id="4748" r:id="rId39"/>
    <p:sldId id="2076136546" r:id="rId40"/>
    <p:sldId id="2076136545" r:id="rId41"/>
    <p:sldId id="10560" r:id="rId42"/>
    <p:sldId id="2076136547" r:id="rId43"/>
    <p:sldId id="2076136550" r:id="rId44"/>
    <p:sldId id="4370" r:id="rId45"/>
    <p:sldId id="4367" r:id="rId46"/>
    <p:sldId id="4746" r:id="rId47"/>
    <p:sldId id="2076136548" r:id="rId48"/>
    <p:sldId id="4750" r:id="rId49"/>
    <p:sldId id="47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8" d="100"/>
          <a:sy n="88" d="100"/>
        </p:scale>
        <p:origin x="14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3"/>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3"/>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3"/>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3"/>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3"/>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3"/>
      <dgm:spPr/>
    </dgm:pt>
    <dgm:pt modelId="{B867B4EB-FF5A-49B4-80EA-085863B1B187}" type="pres">
      <dgm:prSet presAssocID="{BDA745A3-E11E-4DBF-8B4C-8F7764B42111}"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10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1065"/>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our free training at </a:t>
          </a:r>
          <a:r>
            <a:rPr lang="en-US" sz="2600" kern="1200" baseline="0" dirty="0">
              <a:hlinkClick xmlns:r="http://schemas.openxmlformats.org/officeDocument/2006/relationships" r:id="rId1"/>
            </a:rPr>
            <a:t>https://aka.ms/sqlworkshops</a:t>
          </a:r>
          <a:endParaRPr lang="en-US" sz="2600" kern="1200" dirty="0"/>
        </a:p>
      </dsp:txBody>
      <dsp:txXfrm>
        <a:off x="0" y="1065"/>
        <a:ext cx="10643309" cy="726771"/>
      </dsp:txXfrm>
    </dsp:sp>
    <dsp:sp modelId="{DF1F2C67-B013-48B5-AC4C-0B7DD6C36E16}">
      <dsp:nvSpPr>
        <dsp:cNvPr id="0" name=""/>
        <dsp:cNvSpPr/>
      </dsp:nvSpPr>
      <dsp:spPr>
        <a:xfrm>
          <a:off x="0" y="72783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27837"/>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Learn from videos and demos at </a:t>
          </a:r>
          <a:r>
            <a:rPr lang="en-US" sz="2600" kern="1200" baseline="0" dirty="0">
              <a:hlinkClick xmlns:r="http://schemas.openxmlformats.org/officeDocument/2006/relationships" r:id="rId2"/>
            </a:rPr>
            <a:t>https://aka.ms/sqldbonyoutube</a:t>
          </a:r>
          <a:r>
            <a:rPr lang="en-US" sz="2600" kern="1200" baseline="0" dirty="0"/>
            <a:t> </a:t>
          </a:r>
          <a:endParaRPr lang="en-US" sz="2600" kern="1200" dirty="0"/>
        </a:p>
      </dsp:txBody>
      <dsp:txXfrm>
        <a:off x="0" y="727837"/>
        <a:ext cx="10643309" cy="726771"/>
      </dsp:txXfrm>
    </dsp:sp>
    <dsp:sp modelId="{4A33A2E0-9C51-4324-8C95-33FCDC2DFCA6}">
      <dsp:nvSpPr>
        <dsp:cNvPr id="0" name=""/>
        <dsp:cNvSpPr/>
      </dsp:nvSpPr>
      <dsp:spPr>
        <a:xfrm>
          <a:off x="0" y="14546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1454608"/>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See and reuse useful Azure SQL slides at </a:t>
          </a:r>
          <a:r>
            <a:rPr lang="en-US" sz="2600" kern="1200" dirty="0">
              <a:hlinkClick xmlns:r="http://schemas.openxmlformats.org/officeDocument/2006/relationships" r:id="rId3"/>
            </a:rPr>
            <a:t>https://aka.ms/azuresqlslides</a:t>
          </a:r>
          <a:r>
            <a:rPr lang="en-US" sz="2600" kern="1200" dirty="0"/>
            <a:t>  </a:t>
          </a:r>
        </a:p>
      </dsp:txBody>
      <dsp:txXfrm>
        <a:off x="0" y="1454608"/>
        <a:ext cx="10643309" cy="7267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8/15/2019 3:23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34</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3373382749"/>
              </p:ext>
            </p:extLst>
          </p:nvPr>
        </p:nvGraphicFramePr>
        <p:xfrm>
          <a:off x="760220" y="1652954"/>
          <a:ext cx="10643309" cy="2182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1496</TotalTime>
  <Words>4600</Words>
  <Application>Microsoft Office PowerPoint</Application>
  <PresentationFormat>Widescreen</PresentationFormat>
  <Paragraphs>715</Paragraphs>
  <Slides>42</Slides>
  <Notes>34</Notes>
  <HiddenSlides>12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28</cp:revision>
  <dcterms:created xsi:type="dcterms:W3CDTF">2019-08-14T16:47:37Z</dcterms:created>
  <dcterms:modified xsi:type="dcterms:W3CDTF">2019-08-16T00:18:17Z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